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9144000"/>
  <p:notesSz cx="6858000" cy="9144000"/>
  <p:embeddedFontLst>
    <p:embeddedFont>
      <p:font typeface="Proxima Nova"/>
      <p:regular r:id="rId14"/>
      <p:bold r:id="rId15"/>
      <p:italic r:id="rId16"/>
      <p:boldItalic r:id="rId17"/>
    </p:embeddedFont>
    <p:embeddedFont>
      <p:font typeface="Alfa Slab One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roximaNova-bold.fntdata"/><Relationship Id="rId14" Type="http://schemas.openxmlformats.org/officeDocument/2006/relationships/font" Target="fonts/ProximaNova-regular.fntdata"/><Relationship Id="rId17" Type="http://schemas.openxmlformats.org/officeDocument/2006/relationships/font" Target="fonts/ProximaNova-boldItalic.fntdata"/><Relationship Id="rId16" Type="http://schemas.openxmlformats.org/officeDocument/2006/relationships/font" Target="fonts/ProximaNova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AlfaSlabOn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2dbc2e1218_1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12dbc2e121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2dbc2e1218_1_5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2dbc2e1218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dbc2e1218_1_6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dbc2e1218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f892e55477a7e4c_2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f892e55477a7e4c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2d7f8056d0_0_5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2d7f8056d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dbc2e1218_1_6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dbc2e1218_1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dbc2e1218_3_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dbc2e1218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dbc2e1218_3_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dbc2e1218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3668217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794633"/>
            <a:ext cx="8520600" cy="26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4221097"/>
            <a:ext cx="85206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557233"/>
            <a:ext cx="8520600" cy="264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4299000"/>
            <a:ext cx="8520600" cy="14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3307400"/>
            <a:ext cx="8114400" cy="32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8424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987833"/>
            <a:ext cx="2808000" cy="41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701800"/>
            <a:ext cx="5683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33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834132"/>
            <a:ext cx="4045200" cy="206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3974834"/>
            <a:ext cx="4045200" cy="17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5644967"/>
            <a:ext cx="5998800" cy="79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drive.google.com/file/d/1Z8E3zQKO6i-miLTeIMlzLsRgdF66rDjt/view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794633"/>
            <a:ext cx="8520600" cy="26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Shockingly Moral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4221097"/>
            <a:ext cx="85206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Janik and Owen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dont like theft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738" y="1853017"/>
            <a:ext cx="8010525" cy="421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593396"/>
            <a:ext cx="8520600" cy="12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o demote </a:t>
            </a:r>
            <a:r>
              <a:rPr lang="en"/>
              <a:t>thieves</a:t>
            </a:r>
            <a:r>
              <a:rPr lang="en"/>
              <a:t> from stealing,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we’ll shock the $h!t out of them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2775" y="1840196"/>
            <a:ext cx="4418441" cy="47130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5345975" y="6292000"/>
            <a:ext cx="33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we have tested it for 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safety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ctrTitle"/>
          </p:nvPr>
        </p:nvSpPr>
        <p:spPr>
          <a:xfrm>
            <a:off x="311700" y="794633"/>
            <a:ext cx="8520600" cy="26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311700" y="4221097"/>
            <a:ext cx="85206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144187" y="-1144188"/>
            <a:ext cx="6865075" cy="915344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/>
          <p:nvPr/>
        </p:nvSpPr>
        <p:spPr>
          <a:xfrm>
            <a:off x="779325" y="4955825"/>
            <a:ext cx="1431000" cy="31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9v Battery</a:t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2844600" y="4711475"/>
            <a:ext cx="1431000" cy="31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Uno</a:t>
            </a: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6861775" y="4955825"/>
            <a:ext cx="1431000" cy="56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Bluetooth Module</a:t>
            </a:r>
            <a:endParaRPr/>
          </a:p>
        </p:txBody>
      </p:sp>
      <p:sp>
        <p:nvSpPr>
          <p:cNvPr id="81" name="Google Shape;81;p16"/>
          <p:cNvSpPr/>
          <p:nvPr/>
        </p:nvSpPr>
        <p:spPr>
          <a:xfrm>
            <a:off x="7219475" y="992775"/>
            <a:ext cx="1431000" cy="56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3.7v to 4000v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</a:t>
            </a:r>
            <a:endParaRPr/>
          </a:p>
        </p:txBody>
      </p:sp>
      <p:sp>
        <p:nvSpPr>
          <p:cNvPr id="82" name="Google Shape;82;p16"/>
          <p:cNvSpPr/>
          <p:nvPr/>
        </p:nvSpPr>
        <p:spPr>
          <a:xfrm>
            <a:off x="5062275" y="241350"/>
            <a:ext cx="1431000" cy="56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Taser LiPO Battery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ctrTitle"/>
          </p:nvPr>
        </p:nvSpPr>
        <p:spPr>
          <a:xfrm>
            <a:off x="311700" y="794633"/>
            <a:ext cx="8520600" cy="26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311700" y="4221097"/>
            <a:ext cx="85206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144187" y="-1144188"/>
            <a:ext cx="6865075" cy="915344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/>
          <p:nvPr/>
        </p:nvSpPr>
        <p:spPr>
          <a:xfrm>
            <a:off x="779325" y="368400"/>
            <a:ext cx="1431000" cy="31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App</a:t>
            </a:r>
            <a:endParaRPr/>
          </a:p>
        </p:txBody>
      </p:sp>
      <p:sp>
        <p:nvSpPr>
          <p:cNvPr id="91" name="Google Shape;91;p17"/>
          <p:cNvSpPr/>
          <p:nvPr/>
        </p:nvSpPr>
        <p:spPr>
          <a:xfrm>
            <a:off x="779325" y="4955825"/>
            <a:ext cx="1431000" cy="31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9v Battery</a:t>
            </a:r>
            <a:endParaRPr/>
          </a:p>
        </p:txBody>
      </p:sp>
      <p:sp>
        <p:nvSpPr>
          <p:cNvPr id="92" name="Google Shape;92;p17"/>
          <p:cNvSpPr/>
          <p:nvPr/>
        </p:nvSpPr>
        <p:spPr>
          <a:xfrm>
            <a:off x="2844600" y="4711475"/>
            <a:ext cx="1431000" cy="311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Uno</a:t>
            </a:r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7219475" y="992775"/>
            <a:ext cx="1431000" cy="56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3.7v to 4000v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transformer</a:t>
            </a:r>
            <a:endParaRPr/>
          </a:p>
        </p:txBody>
      </p:sp>
      <p:sp>
        <p:nvSpPr>
          <p:cNvPr id="94" name="Google Shape;94;p17"/>
          <p:cNvSpPr/>
          <p:nvPr/>
        </p:nvSpPr>
        <p:spPr>
          <a:xfrm>
            <a:off x="5062275" y="241350"/>
            <a:ext cx="1431000" cy="56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Taser LiPO Battery</a:t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6861775" y="4955825"/>
            <a:ext cx="1431000" cy="565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Bluetooth Module</a:t>
            </a:r>
            <a:endParaRPr/>
          </a:p>
        </p:txBody>
      </p:sp>
      <p:cxnSp>
        <p:nvCxnSpPr>
          <p:cNvPr id="96" name="Google Shape;96;p17"/>
          <p:cNvCxnSpPr/>
          <p:nvPr/>
        </p:nvCxnSpPr>
        <p:spPr>
          <a:xfrm>
            <a:off x="3316075" y="1693325"/>
            <a:ext cx="3033900" cy="36831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lets see how other hackers reacted</a:t>
            </a:r>
            <a:endParaRPr/>
          </a:p>
        </p:txBody>
      </p:sp>
      <p:pic>
        <p:nvPicPr>
          <p:cNvPr id="102" name="Google Shape;102;p18" title="shocking-compiation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313" y="1356879"/>
            <a:ext cx="6592975" cy="494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ctrTitle"/>
          </p:nvPr>
        </p:nvSpPr>
        <p:spPr>
          <a:xfrm>
            <a:off x="311700" y="794633"/>
            <a:ext cx="8520600" cy="26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demo?</a:t>
            </a:r>
            <a:endParaRPr/>
          </a:p>
        </p:txBody>
      </p:sp>
      <p:sp>
        <p:nvSpPr>
          <p:cNvPr id="108" name="Google Shape;108;p19"/>
          <p:cNvSpPr txBox="1"/>
          <p:nvPr>
            <p:ph idx="1" type="subTitle"/>
          </p:nvPr>
        </p:nvSpPr>
        <p:spPr>
          <a:xfrm>
            <a:off x="311700" y="4221097"/>
            <a:ext cx="85206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r>
              <a:rPr lang="en"/>
              <a:t>’all wanna try it?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ctrTitle"/>
          </p:nvPr>
        </p:nvSpPr>
        <p:spPr>
          <a:xfrm>
            <a:off x="311700" y="794633"/>
            <a:ext cx="8520600" cy="26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</a:t>
            </a:r>
            <a:r>
              <a:rPr lang="en"/>
              <a:t>uestions?</a:t>
            </a:r>
            <a:endParaRPr/>
          </a:p>
        </p:txBody>
      </p:sp>
      <p:sp>
        <p:nvSpPr>
          <p:cNvPr id="114" name="Google Shape;114;p20"/>
          <p:cNvSpPr txBox="1"/>
          <p:nvPr>
            <p:ph idx="1" type="subTitle"/>
          </p:nvPr>
        </p:nvSpPr>
        <p:spPr>
          <a:xfrm>
            <a:off x="311700" y="4221097"/>
            <a:ext cx="8520600" cy="9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(yes it is safe.)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